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4" r:id="rId2"/>
    <p:sldId id="260" r:id="rId3"/>
    <p:sldId id="259" r:id="rId4"/>
    <p:sldId id="306" r:id="rId5"/>
    <p:sldId id="308" r:id="rId6"/>
    <p:sldId id="307" r:id="rId7"/>
    <p:sldId id="303" r:id="rId8"/>
    <p:sldId id="302" r:id="rId9"/>
    <p:sldId id="305" r:id="rId10"/>
    <p:sldId id="304" r:id="rId11"/>
    <p:sldId id="258" r:id="rId12"/>
    <p:sldId id="301" r:id="rId13"/>
    <p:sldId id="300" r:id="rId14"/>
    <p:sldId id="283" r:id="rId15"/>
    <p:sldId id="299" r:id="rId16"/>
    <p:sldId id="289" r:id="rId17"/>
    <p:sldId id="261" r:id="rId18"/>
    <p:sldId id="262" r:id="rId19"/>
    <p:sldId id="263" r:id="rId20"/>
    <p:sldId id="267" r:id="rId21"/>
    <p:sldId id="285" r:id="rId22"/>
    <p:sldId id="296" r:id="rId23"/>
    <p:sldId id="266" r:id="rId24"/>
    <p:sldId id="297" r:id="rId25"/>
    <p:sldId id="268" r:id="rId26"/>
    <p:sldId id="269" r:id="rId27"/>
    <p:sldId id="276" r:id="rId28"/>
    <p:sldId id="279" r:id="rId29"/>
    <p:sldId id="278" r:id="rId30"/>
    <p:sldId id="280" r:id="rId31"/>
    <p:sldId id="277" r:id="rId32"/>
    <p:sldId id="298" r:id="rId33"/>
    <p:sldId id="270" r:id="rId34"/>
    <p:sldId id="292" r:id="rId35"/>
    <p:sldId id="288" r:id="rId36"/>
    <p:sldId id="290" r:id="rId37"/>
    <p:sldId id="291" r:id="rId38"/>
    <p:sldId id="293" r:id="rId39"/>
    <p:sldId id="286" r:id="rId40"/>
    <p:sldId id="295" r:id="rId41"/>
    <p:sldId id="287" r:id="rId42"/>
    <p:sldId id="282" r:id="rId43"/>
    <p:sldId id="271" r:id="rId44"/>
    <p:sldId id="294" r:id="rId45"/>
    <p:sldId id="257" r:id="rId46"/>
    <p:sldId id="284" r:id="rId47"/>
    <p:sldId id="281" r:id="rId48"/>
    <p:sldId id="273"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61829" autoAdjust="0"/>
  </p:normalViewPr>
  <p:slideViewPr>
    <p:cSldViewPr snapToGrid="0">
      <p:cViewPr varScale="1">
        <p:scale>
          <a:sx n="64" d="100"/>
          <a:sy n="64" d="100"/>
        </p:scale>
        <p:origin x="118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38870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27854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75410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52572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テストコードデータベース内には、ソードコードデータベース内のプロダクションコードに対応するテストコードが格納されている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a:t>
            </a:r>
            <a:r>
              <a:rPr kumimoji="1" lang="ja-JP" altLang="en-US" dirty="0" smtClean="0"/>
              <a:t>目的で行われます。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．このような原因から開発者はテストが失敗したときその原因を特定するのが難しくなります。</a:t>
            </a:r>
            <a:endParaRPr kumimoji="1" lang="ja-JP" altLang="en-US"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テストコードのメンテナンスにかかる継続的なコストは，テストコードの作成コストをはるかに上回るため，はじめに理解しやすく良質なテストコードを作成する必要があります</a:t>
            </a:r>
          </a:p>
          <a:p>
            <a:endParaRPr kumimoji="1" lang="en-US" altLang="ja-JP" b="0" dirty="0" smtClean="0"/>
          </a:p>
          <a:p>
            <a:r>
              <a:rPr kumimoji="1" lang="ja-JP" altLang="en-US" dirty="0" smtClean="0"/>
              <a:t>そこで、本研究では、テストコードの保守作業に悪影響を与える指標としてテストスメルに着目します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a:t>
            </a:r>
            <a:r>
              <a:rPr kumimoji="1" lang="ja-JP" altLang="en-US" dirty="0" smtClean="0"/>
              <a:t>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178147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354642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61240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22550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1255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endParaRPr lang="en-US" altLang="ja-JP" sz="1200" dirty="0">
              <a:solidFill>
                <a:schemeClr val="tx2"/>
              </a:solidFill>
            </a:endParaRP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852257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31395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a:t>
            </a:r>
            <a:r>
              <a:rPr lang="ja-JP" altLang="en-US" dirty="0" smtClean="0"/>
              <a:t>、</a:t>
            </a:r>
            <a:r>
              <a:rPr lang="ja-JP" altLang="en-US" dirty="0" smtClean="0"/>
              <a:t>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395211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a:t>テストスメル</a:t>
            </a:r>
            <a:r>
              <a:rPr lang="ja-JP" altLang="en-US" sz="2000" dirty="0" smtClean="0"/>
              <a:t>を情報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kumimoji="1" lang="ja-JP" altLang="en-US" sz="3200" dirty="0" smtClean="0"/>
              <a:t>を有用性を定量的・定性的に評価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758685358"/>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94554" y="4473799"/>
            <a:ext cx="9238707"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本研究では、テストコード</a:t>
            </a:r>
            <a:r>
              <a:rPr lang="ja-JP" altLang="en-US" sz="2800" dirty="0">
                <a:latin typeface="メイリオ" panose="020B0604030504040204" pitchFamily="50" charset="-128"/>
                <a:ea typeface="メイリオ" panose="020B0604030504040204" pitchFamily="50" charset="-128"/>
              </a:rPr>
              <a:t>の保守作業に悪影響を与える指標として</a:t>
            </a:r>
            <a:r>
              <a:rPr lang="ja-JP" altLang="en-US" sz="2800" b="1" dirty="0" smtClean="0">
                <a:latin typeface="メイリオ" panose="020B0604030504040204" pitchFamily="50" charset="-128"/>
                <a:ea typeface="メイリオ" panose="020B0604030504040204" pitchFamily="50" charset="-128"/>
              </a:rPr>
              <a:t>テストスメル</a:t>
            </a:r>
            <a:r>
              <a:rPr lang="ja-JP" altLang="en-US" sz="2800" dirty="0" smtClean="0">
                <a:latin typeface="メイリオ" panose="020B0604030504040204" pitchFamily="50" charset="-128"/>
                <a:ea typeface="メイリオ" panose="020B0604030504040204" pitchFamily="50" charset="-128"/>
              </a:rPr>
              <a:t>に着目する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endParaRPr lang="en-US" altLang="ja-JP" dirty="0" smtClean="0"/>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26063" y="5710855"/>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a:t>
            </a: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50284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65461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476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788647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12856</TotalTime>
  <Words>7641</Words>
  <Application>Microsoft Office PowerPoint</Application>
  <PresentationFormat>ワイド画面</PresentationFormat>
  <Paragraphs>923</Paragraphs>
  <Slides>48</Slides>
  <Notes>33</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190</cp:revision>
  <dcterms:created xsi:type="dcterms:W3CDTF">2020-01-21T13:07:49Z</dcterms:created>
  <dcterms:modified xsi:type="dcterms:W3CDTF">2020-01-31T04:31:47Z</dcterms:modified>
</cp:coreProperties>
</file>